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9B0F-C500-4E90-96A8-FD54E261E652}" type="datetimeFigureOut">
              <a:rPr lang="sr-Latn-CS" smtClean="0"/>
              <a:t>18.5.2020.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23022D1-36C5-47A8-85F6-7C37BF22F556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9B0F-C500-4E90-96A8-FD54E261E652}" type="datetimeFigureOut">
              <a:rPr lang="sr-Latn-CS" smtClean="0"/>
              <a:t>18.5.2020.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22D1-36C5-47A8-85F6-7C37BF22F556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9B0F-C500-4E90-96A8-FD54E261E652}" type="datetimeFigureOut">
              <a:rPr lang="sr-Latn-CS" smtClean="0"/>
              <a:t>18.5.2020.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22D1-36C5-47A8-85F6-7C37BF22F556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9B0F-C500-4E90-96A8-FD54E261E652}" type="datetimeFigureOut">
              <a:rPr lang="sr-Latn-CS" smtClean="0"/>
              <a:t>18.5.2020.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22D1-36C5-47A8-85F6-7C37BF22F556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9B0F-C500-4E90-96A8-FD54E261E652}" type="datetimeFigureOut">
              <a:rPr lang="sr-Latn-CS" smtClean="0"/>
              <a:t>18.5.2020.</a:t>
            </a:fld>
            <a:endParaRPr lang="sr-Latn-C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22D1-36C5-47A8-85F6-7C37BF22F556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9B0F-C500-4E90-96A8-FD54E261E652}" type="datetimeFigureOut">
              <a:rPr lang="sr-Latn-CS" smtClean="0"/>
              <a:t>18.5.2020.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22D1-36C5-47A8-85F6-7C37BF22F556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9B0F-C500-4E90-96A8-FD54E261E652}" type="datetimeFigureOut">
              <a:rPr lang="sr-Latn-CS" smtClean="0"/>
              <a:t>18.5.2020.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22D1-36C5-47A8-85F6-7C37BF22F556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9B0F-C500-4E90-96A8-FD54E261E652}" type="datetimeFigureOut">
              <a:rPr lang="sr-Latn-CS" smtClean="0"/>
              <a:t>18.5.2020.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22D1-36C5-47A8-85F6-7C37BF22F556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9B0F-C500-4E90-96A8-FD54E261E652}" type="datetimeFigureOut">
              <a:rPr lang="sr-Latn-CS" smtClean="0"/>
              <a:t>18.5.2020.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22D1-36C5-47A8-85F6-7C37BF22F556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9B0F-C500-4E90-96A8-FD54E261E652}" type="datetimeFigureOut">
              <a:rPr lang="sr-Latn-CS" smtClean="0"/>
              <a:t>18.5.2020.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22D1-36C5-47A8-85F6-7C37BF22F556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9B0F-C500-4E90-96A8-FD54E261E652}" type="datetimeFigureOut">
              <a:rPr lang="sr-Latn-CS" smtClean="0"/>
              <a:t>18.5.2020.</a:t>
            </a:fld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22D1-36C5-47A8-85F6-7C37BF22F556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6A69B0F-C500-4E90-96A8-FD54E261E652}" type="datetimeFigureOut">
              <a:rPr lang="sr-Latn-CS" smtClean="0"/>
              <a:t>18.5.2020.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23022D1-36C5-47A8-85F6-7C37BF22F556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56992"/>
            <a:ext cx="6629400" cy="1800200"/>
          </a:xfrm>
        </p:spPr>
        <p:txBody>
          <a:bodyPr/>
          <a:lstStyle/>
          <a:p>
            <a:r>
              <a:rPr lang="sr-Latn-RS" dirty="0" smtClean="0"/>
              <a:t>75 </a:t>
            </a:r>
            <a:r>
              <a:rPr lang="sr-Cyrl-RS" dirty="0" smtClean="0"/>
              <a:t>година од завршетка другог светског рата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161103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60672" cy="1399467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Школски Електронски </a:t>
            </a:r>
            <a:r>
              <a:rPr lang="sr-Cyrl-RS" dirty="0" smtClean="0"/>
              <a:t>историјски часопис „времеплов“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sr-Cyrl-RS" sz="3600" b="1" dirty="0" smtClean="0"/>
              <a:t>Задатак за све ученике</a:t>
            </a:r>
            <a:r>
              <a:rPr lang="sr-Cyrl-RS" dirty="0" smtClean="0"/>
              <a:t>:</a:t>
            </a:r>
          </a:p>
          <a:p>
            <a:pPr>
              <a:buFontTx/>
              <a:buChar char="-"/>
            </a:pPr>
            <a:r>
              <a:rPr lang="sr-Cyrl-RS" sz="3200" dirty="0" smtClean="0"/>
              <a:t>написати причу као сећање чланова породице на Други светски рат </a:t>
            </a:r>
            <a:endParaRPr lang="sr-Latn-RS" sz="3200" dirty="0" smtClean="0"/>
          </a:p>
          <a:p>
            <a:pPr>
              <a:buFontTx/>
              <a:buChar char="-"/>
            </a:pPr>
            <a:r>
              <a:rPr lang="sr-Cyrl-RS" sz="3200" dirty="0" smtClean="0"/>
              <a:t>Послати на мој мејл: </a:t>
            </a:r>
            <a:r>
              <a:rPr lang="en-US" sz="3200" dirty="0" smtClean="0"/>
              <a:t>zorica.helac@gmail.com</a:t>
            </a:r>
            <a:endParaRPr lang="sr-Cyrl-RS" sz="3200" dirty="0" smtClean="0"/>
          </a:p>
          <a:p>
            <a:pPr>
              <a:buFontTx/>
              <a:buChar char="-"/>
            </a:pPr>
            <a:endParaRPr lang="sr-Cyrl-RS" sz="3200" dirty="0" smtClean="0"/>
          </a:p>
          <a:p>
            <a:pPr>
              <a:buFontTx/>
              <a:buChar char="-"/>
            </a:pPr>
            <a:r>
              <a:rPr lang="sr-Cyrl-RS" sz="3200" dirty="0" smtClean="0"/>
              <a:t> </a:t>
            </a:r>
            <a:r>
              <a:rPr lang="sr-Cyrl-RS" sz="3200" dirty="0" smtClean="0"/>
              <a:t>рок: 1</a:t>
            </a:r>
            <a:r>
              <a:rPr lang="en-US" sz="3200" dirty="0" smtClean="0"/>
              <a:t>0</a:t>
            </a:r>
            <a:r>
              <a:rPr lang="sr-Cyrl-RS" sz="3200" dirty="0" smtClean="0"/>
              <a:t>. април 2020.год.</a:t>
            </a:r>
            <a:endParaRPr lang="sr-Latn-CS" sz="3200" dirty="0"/>
          </a:p>
        </p:txBody>
      </p:sp>
    </p:spTree>
    <p:extLst>
      <p:ext uri="{BB962C8B-B14F-4D97-AF65-F5344CB8AC3E}">
        <p14:creationId xmlns:p14="http://schemas.microsoft.com/office/powerpoint/2010/main" val="1423701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</TotalTime>
  <Words>44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Apothecary</vt:lpstr>
      <vt:lpstr>75 година од завршетка другог светског рата</vt:lpstr>
      <vt:lpstr>Школски Електронски историјски часопис „времеплов“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75 година од завршетка другог светског рата</dc:title>
  <dc:creator>Aurora</dc:creator>
  <cp:lastModifiedBy>Aurora</cp:lastModifiedBy>
  <cp:revision>4</cp:revision>
  <dcterms:created xsi:type="dcterms:W3CDTF">2020-01-15T09:54:44Z</dcterms:created>
  <dcterms:modified xsi:type="dcterms:W3CDTF">2020-05-18T12:44:48Z</dcterms:modified>
</cp:coreProperties>
</file>